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78" r:id="rId9"/>
    <p:sldId id="279" r:id="rId10"/>
    <p:sldId id="262" r:id="rId11"/>
    <p:sldId id="268" r:id="rId12"/>
    <p:sldId id="264" r:id="rId13"/>
    <p:sldId id="271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81" autoAdjust="0"/>
    <p:restoredTop sz="97147" autoAdjust="0"/>
  </p:normalViewPr>
  <p:slideViewPr>
    <p:cSldViewPr>
      <p:cViewPr>
        <p:scale>
          <a:sx n="74" d="100"/>
          <a:sy n="74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762469-D3CC-41B6-BE2F-1ED1FA8B0923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E5155AC-2868-4E6B-BEEC-AF5D9F6F3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504" y="620688"/>
            <a:ext cx="8928992" cy="5832648"/>
          </a:xfr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Использование интерактивных игр в коррекционно-развивающей работе с детьми с ОВЗ (</a:t>
            </a:r>
            <a:r>
              <a:rPr lang="ru-RU" sz="3200" dirty="0" err="1" smtClean="0">
                <a:solidFill>
                  <a:schemeClr val="tx1"/>
                </a:solidFill>
              </a:rPr>
              <a:t>Амблиопия</a:t>
            </a:r>
            <a:r>
              <a:rPr lang="ru-RU" sz="3200" dirty="0" smtClean="0">
                <a:solidFill>
                  <a:schemeClr val="tx1"/>
                </a:solidFill>
              </a:rPr>
              <a:t> и косоглазие)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Подготовила :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воспитатель  высшей квалификационной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категории  старше-подготовительной 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офтальмологической группы «</a:t>
            </a:r>
            <a:r>
              <a:rPr lang="ru-RU" sz="1400" b="1" dirty="0" err="1" smtClean="0">
                <a:solidFill>
                  <a:schemeClr val="tx1"/>
                </a:solidFill>
              </a:rPr>
              <a:t>Семицветик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МБДОУ –детский сад № 196 компенсирующего вида </a:t>
            </a:r>
            <a:r>
              <a:rPr lang="ru-RU" sz="1400" b="1" dirty="0" err="1" smtClean="0">
                <a:solidFill>
                  <a:schemeClr val="tx1"/>
                </a:solidFill>
              </a:rPr>
              <a:t>г.Саратова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Колосова Ольга Николаевна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7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04864"/>
            <a:ext cx="8965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 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зависимости от возраста и особенностей </a:t>
            </a:r>
            <a:r>
              <a:rPr lang="ru-RU" dirty="0" smtClean="0"/>
              <a:t>ребенка подбираем интерактивную игру , которая :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учитывает основной вид деятельности детей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создает ситуацию с опорой  на жизненный опыт ребенка 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позволяет эффективно учитывать возрастные особенности детей.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3600400" cy="361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139" y="286580"/>
            <a:ext cx="4112054" cy="356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6-конечная звезда 4"/>
          <p:cNvSpPr/>
          <p:nvPr/>
        </p:nvSpPr>
        <p:spPr>
          <a:xfrm>
            <a:off x="169772" y="2852936"/>
            <a:ext cx="2304256" cy="1759257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делает бабочка?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5652120" y="2899354"/>
            <a:ext cx="2304256" cy="1903273"/>
          </a:xfrm>
          <a:prstGeom prst="star6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Ознакомление с окружающим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0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901" y="620688"/>
            <a:ext cx="7848872" cy="56886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Реализуем в работе игры серии «Адалин»  для развития логического мышления, памяти, внимания, установления причинно-следственных и пространственно-временных связей.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571744"/>
            <a:ext cx="415430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571744"/>
            <a:ext cx="3994384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6-конечная звезда 1"/>
          <p:cNvSpPr/>
          <p:nvPr/>
        </p:nvSpPr>
        <p:spPr>
          <a:xfrm>
            <a:off x="3203848" y="3789040"/>
            <a:ext cx="2448272" cy="2088232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Ознакомление с окружающим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064896" cy="58326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Представляю игры по лексическим темам по рекомендации тифлопедагога.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Лексическая тема «Мебель». Игра «Чего не хватает?»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2071678"/>
            <a:ext cx="3168352" cy="44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2071678"/>
            <a:ext cx="2880320" cy="4464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6-конечная звезда 3"/>
          <p:cNvSpPr/>
          <p:nvPr/>
        </p:nvSpPr>
        <p:spPr>
          <a:xfrm>
            <a:off x="3419872" y="4354661"/>
            <a:ext cx="2088232" cy="223224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Нет спинки стула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2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Игра «Машина комната»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714488"/>
            <a:ext cx="316835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785926"/>
            <a:ext cx="3240360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6-конечная звезда 1"/>
          <p:cNvSpPr/>
          <p:nvPr/>
        </p:nvSpPr>
        <p:spPr>
          <a:xfrm>
            <a:off x="6516216" y="1196752"/>
            <a:ext cx="1800200" cy="2016224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Каждой вещи-свое место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2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309634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Лексическая тема «Дикие животные».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Игра «Чей хвост?»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56792"/>
            <a:ext cx="338437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89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8665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Лексическая тема «Комнатные растения»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Игра «Расставь по порядку»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43930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871922"/>
            <a:ext cx="338437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55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Объект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714356"/>
            <a:ext cx="388843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357298"/>
            <a:ext cx="4214842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80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643998" cy="4876024"/>
          </a:xfrm>
        </p:spPr>
        <p:txBody>
          <a:bodyPr>
            <a:noAutofit/>
          </a:bodyPr>
          <a:lstStyle/>
          <a:p>
            <a:pPr indent="360363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внедрение компьютерных технологий расширяет возможности детей с нарушением зрения в получении информации и еще в большей степени создает условия для вербализации обучения.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используют визуальный  и слуховой каналы получения информации и способны: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 адекватный зрительный образ,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стать эффективным средством наглядности в коррекционно-развивающей работе с детьми с нарушениями зрения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9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556792"/>
            <a:ext cx="8715435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b="1" dirty="0" smtClean="0">
                <a:latin typeface="Georgia" pitchFamily="18" charset="0"/>
              </a:rPr>
              <a:t>Спасибо за внимание !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6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время дошкольные образовательные организации строят свою деятельность в соответствии с новыми требованиями, связанными с использованием в ходе образовательного процесса современного  ИКТ оборудования.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20688"/>
            <a:ext cx="57606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7"/>
            <a:ext cx="7200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Используя в своей практике  </a:t>
            </a:r>
            <a:r>
              <a:rPr lang="ru-RU" sz="2400" b="1" dirty="0" smtClean="0"/>
              <a:t>икт, </a:t>
            </a:r>
            <a:r>
              <a:rPr lang="ru-RU" sz="2400" b="1" dirty="0"/>
              <a:t>педагог имеет ряд преимуществ</a:t>
            </a:r>
            <a:r>
              <a:rPr lang="ru-RU" sz="2400" b="1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ИКТ выступает </a:t>
            </a:r>
            <a:r>
              <a:rPr lang="ru-RU" dirty="0"/>
              <a:t>средством, активизирующим коррекционную </a:t>
            </a:r>
            <a:r>
              <a:rPr lang="ru-RU" dirty="0" smtClean="0"/>
              <a:t>работу: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Создает </a:t>
            </a:r>
            <a:r>
              <a:rPr lang="ru-RU" dirty="0"/>
              <a:t>учебную </a:t>
            </a:r>
            <a:r>
              <a:rPr lang="ru-RU" dirty="0" smtClean="0"/>
              <a:t>ситуацию в игровой форме;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Закрепляет пройденный материал </a:t>
            </a:r>
            <a:r>
              <a:rPr lang="ru-RU" dirty="0"/>
              <a:t>в игровой форме;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Учитывает индивидуально-дифференцированный </a:t>
            </a:r>
            <a:r>
              <a:rPr lang="ru-RU" dirty="0"/>
              <a:t>подход к каждому ребёнку;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Экономит </a:t>
            </a:r>
            <a:r>
              <a:rPr lang="ru-RU" dirty="0"/>
              <a:t>время на </a:t>
            </a:r>
            <a:r>
              <a:rPr lang="ru-RU" dirty="0" smtClean="0"/>
              <a:t>занятии 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Расширяет </a:t>
            </a:r>
            <a:r>
              <a:rPr lang="ru-RU" dirty="0"/>
              <a:t>творческие способности педагога;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Экономит временные ресурсы.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30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ИКТ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работе с детьми с нарушением зрения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отразилось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реализации одного из важнейших принципов педагогики- принципа наглядности, имеющего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значение.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276872"/>
            <a:ext cx="3168352" cy="4248472"/>
          </a:xfrm>
          <a:prstGeom prst="rect">
            <a:avLst/>
          </a:prstGeom>
        </p:spPr>
      </p:pic>
      <p:pic>
        <p:nvPicPr>
          <p:cNvPr id="1026" name="Picture 2" descr="D:\слайды презентация развитие речи.фото группа\DSCN4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32048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71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96" y="764704"/>
            <a:ext cx="88569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Преимущества использования икт для </a:t>
            </a:r>
            <a:r>
              <a:rPr lang="ru-RU" sz="2800" b="1" dirty="0" smtClean="0"/>
              <a:t>ребенка: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dirty="0" smtClean="0"/>
              <a:t>включаются три вида </a:t>
            </a:r>
            <a:r>
              <a:rPr lang="ru-RU" sz="2000" dirty="0"/>
              <a:t>памяти: </a:t>
            </a:r>
            <a:r>
              <a:rPr lang="ru-RU" sz="2000" dirty="0" smtClean="0"/>
              <a:t>зрительная, слуховая, моторная;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улучшается </a:t>
            </a:r>
            <a:r>
              <a:rPr lang="ru-RU" sz="2000" dirty="0"/>
              <a:t>мотивация обучения </a:t>
            </a:r>
            <a:r>
              <a:rPr lang="ru-RU" sz="2000" dirty="0" smtClean="0"/>
              <a:t>детей;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активизируется непроизвольное внимание;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формируется  совместная деятельность </a:t>
            </a:r>
            <a:r>
              <a:rPr lang="ru-RU" sz="2000" dirty="0"/>
              <a:t>зрительного и моторного </a:t>
            </a:r>
            <a:r>
              <a:rPr lang="ru-RU" sz="2000" dirty="0" smtClean="0"/>
              <a:t>анализаторов;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п</a:t>
            </a:r>
            <a:r>
              <a:rPr lang="ru-RU" sz="2000" dirty="0" smtClean="0"/>
              <a:t>овышается </a:t>
            </a:r>
            <a:r>
              <a:rPr lang="ru-RU" sz="2000" dirty="0"/>
              <a:t>самооценка ребенка за счет системы </a:t>
            </a:r>
            <a:r>
              <a:rPr lang="ru-RU" sz="2000" dirty="0" smtClean="0"/>
              <a:t>поощрений и возможности  исправить </a:t>
            </a:r>
            <a:r>
              <a:rPr lang="ru-RU" sz="2000" dirty="0"/>
              <a:t>недочеты самостоятельно;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расширяется </a:t>
            </a:r>
            <a:r>
              <a:rPr lang="ru-RU" sz="2000" dirty="0"/>
              <a:t>объем получаемой информации, 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 развиваются самостоятельность</a:t>
            </a:r>
            <a:r>
              <a:rPr lang="ru-RU" sz="2000" dirty="0"/>
              <a:t>, собранность, </a:t>
            </a:r>
            <a:r>
              <a:rPr lang="ru-RU" sz="2000" dirty="0" smtClean="0"/>
              <a:t>усидчивость</a:t>
            </a:r>
            <a:r>
              <a:rPr lang="ru-RU" sz="20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xmlns="" val="10394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8172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571744"/>
            <a:ext cx="4071966" cy="353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571744"/>
            <a:ext cx="4357718" cy="363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76764" y="338172"/>
            <a:ext cx="7395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Интерактивная доска  используется для организации практически всех видов непосредственно- образовательной </a:t>
            </a:r>
            <a:r>
              <a:rPr lang="ru-RU" sz="2400" b="1" dirty="0" smtClean="0"/>
              <a:t>деятельности.</a:t>
            </a:r>
            <a:endParaRPr lang="ru-RU" sz="2400" b="1" dirty="0"/>
          </a:p>
        </p:txBody>
      </p:sp>
      <p:sp>
        <p:nvSpPr>
          <p:cNvPr id="11" name="6-конечная звезда 10"/>
          <p:cNvSpPr/>
          <p:nvPr/>
        </p:nvSpPr>
        <p:spPr>
          <a:xfrm>
            <a:off x="2943863" y="5419238"/>
            <a:ext cx="1681595" cy="153342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Развитие речи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7668166" y="5452110"/>
            <a:ext cx="1440160" cy="151216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ФЭМП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251520" y="765175"/>
            <a:ext cx="8352928" cy="6192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Дети с нарушением зрения отличаются от детей нормально видящих</a:t>
            </a:r>
          </a:p>
          <a:p>
            <a:pPr marL="0" indent="0" algn="ctr">
              <a:buNone/>
            </a:pP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Растянуты психические процессы :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</a:rPr>
              <a:t>замедлено восприятие окружающего мира;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>
                <a:solidFill>
                  <a:schemeClr val="tx1"/>
                </a:solidFill>
              </a:rPr>
              <a:t>снижены процессы памяти и её объём;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</a:rPr>
              <a:t>ослаблено зрительное ощущение;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</a:rPr>
              <a:t>нарушена речь;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</a:rPr>
              <a:t>понижена работоспособность.</a:t>
            </a:r>
          </a:p>
          <a:p>
            <a:pPr marL="0" indent="0">
              <a:buNone/>
            </a:pPr>
            <a:endParaRPr lang="ru-RU" sz="2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8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нна\Downloads\img_20171020_10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4105275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Анна\Downloads\img_20171023_093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357430"/>
            <a:ext cx="4127500" cy="412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-конечная звезда 4"/>
          <p:cNvSpPr/>
          <p:nvPr/>
        </p:nvSpPr>
        <p:spPr>
          <a:xfrm>
            <a:off x="3017313" y="3212976"/>
            <a:ext cx="2232248" cy="223224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Художественно-эстетическое развитие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6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нна\Downloads\img_20171108_104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887788" cy="388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Анна\Downloads\img_20171114_091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357430"/>
            <a:ext cx="4247999" cy="42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6-конечная звезда 4"/>
          <p:cNvSpPr/>
          <p:nvPr/>
        </p:nvSpPr>
        <p:spPr>
          <a:xfrm>
            <a:off x="1403647" y="3501008"/>
            <a:ext cx="2837835" cy="2592288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Конструктивно-модельная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5143504" y="214290"/>
            <a:ext cx="3059832" cy="2279681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8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554</TotalTime>
  <Words>336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Волна</vt:lpstr>
      <vt:lpstr>  Использование интерактивных игр в коррекционно-развивающей работе с детьми с ОВЗ (Амблиопия и косоглазие)     Подготовила :  воспитатель  высшей квалификационной  категории  старше-подготовительной   офтальмологической группы «Семицветик» МБДОУ –детский сад № 196 компенсирующего вида г.Саратова  Колосова Ольга Николаевна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Игра «Машина комната» </vt:lpstr>
      <vt:lpstr>Лексическая тема «Дикие животные». Игра «Чей хвост?»</vt:lpstr>
      <vt:lpstr>Лексическая тема «Комнатные растения»  Игра «Расставь по порядку»</vt:lpstr>
      <vt:lpstr>Slide 16</vt:lpstr>
      <vt:lpstr>Активное внедрение компьютерных технологий расширяет возможности детей с нарушением зрения в получении информации и еще в большей степени создает условия для вербализации обучения.   Мультимедийные технологии используют визуальный  и слуховой каналы получения информации и способны: сформировать  адекватный зрительный образ,  стать эффективным средством наглядности в коррекционно-развивающей работе с детьми с нарушениями зрения.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интерактивных игр в коррекционно-развивающей работе с детьми с овз</dc:title>
  <dc:creator>Мару</dc:creator>
  <cp:lastModifiedBy>Windows User</cp:lastModifiedBy>
  <cp:revision>64</cp:revision>
  <cp:lastPrinted>2019-11-27T18:13:08Z</cp:lastPrinted>
  <dcterms:created xsi:type="dcterms:W3CDTF">2019-11-23T19:17:32Z</dcterms:created>
  <dcterms:modified xsi:type="dcterms:W3CDTF">2021-08-24T22:58:04Z</dcterms:modified>
</cp:coreProperties>
</file>